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26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493819" y="241070"/>
            <a:ext cx="6259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ตำบลช่อง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</a:t>
            </a:r>
            <a:r>
              <a:rPr lang="th-TH" sz="2400" b="1" dirty="0" err="1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พฤศจิกาย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พ.ศ.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2561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3012283"/>
              </p:ext>
            </p:extLst>
          </p:nvPr>
        </p:nvGraphicFramePr>
        <p:xfrm>
          <a:off x="423950" y="1566091"/>
          <a:ext cx="10889675" cy="4583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045">
                  <a:extLst>
                    <a:ext uri="{9D8B030D-6E8A-4147-A177-3AD203B41FA5}">
                      <a16:colId xmlns:a16="http://schemas.microsoft.com/office/drawing/2014/main" xmlns="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xmlns="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xmlns="" val="453013212"/>
                    </a:ext>
                  </a:extLst>
                </a:gridCol>
              </a:tblGrid>
              <a:tr h="486796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357329"/>
                  </a:ext>
                </a:extLst>
              </a:tr>
              <a:tr h="577902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7101123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การลงทะเบียนและยื่นคำขอรับเงินเบี้ยความพิการ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8512832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การลงทะเบียนและยื่นคำขอรับเงินเบี้ยยังชีพผู้สูงอายุ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5710032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การชำระภาษีป้าย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1407057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การรับชำระภาษีโรงเรือนและที่ดิน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630981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การขออนุญาตใช้น้ำประปา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2076895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การรับชำระเงินค่าน้ำประปา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2945246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การขออนุญาตก่อสร้างอาคาร ตาม มาตรา 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0093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8127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</TotalTime>
  <Words>97</Words>
  <Application>Microsoft Office PowerPoint</Application>
  <PresentationFormat>กำหนดเอง</PresentationFormat>
  <Paragraphs>22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อิออน</vt:lpstr>
      <vt:lpstr>ภาพนิ่ง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SVOA</cp:lastModifiedBy>
  <cp:revision>18</cp:revision>
  <dcterms:created xsi:type="dcterms:W3CDTF">2018-10-24T07:49:38Z</dcterms:created>
  <dcterms:modified xsi:type="dcterms:W3CDTF">2019-06-22T08:54:35Z</dcterms:modified>
</cp:coreProperties>
</file>